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73" r:id="rId9"/>
    <p:sldId id="274" r:id="rId10"/>
    <p:sldId id="285" r:id="rId11"/>
    <p:sldId id="295" r:id="rId12"/>
    <p:sldId id="294" r:id="rId13"/>
    <p:sldId id="277" r:id="rId14"/>
    <p:sldId id="278" r:id="rId15"/>
    <p:sldId id="279" r:id="rId16"/>
    <p:sldId id="280" r:id="rId17"/>
    <p:sldId id="268" r:id="rId18"/>
    <p:sldId id="269" r:id="rId19"/>
    <p:sldId id="283" r:id="rId20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42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kumimoji="0" lang="en-US" altLang="ko-KR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GV_Master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대차정보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대차정보 테이블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 하나하나의 정보를 저장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– </a:t>
            </a:r>
            <a:r>
              <a:rPr kumimoji="0" lang="en-US" altLang="ko-KR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GV_Current_Status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대차현황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대차현황 테이블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대차가 로딩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언로딩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요입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요출이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시작될 때 현황을 넣어서 대차가 움직일 때마다</a:t>
              </a:r>
              <a:b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공장 내의 대차 현황을 알린다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D3D3F6B-9DA9-4211-A7A1-70EE2A5DE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22973" r="31164" b="28518"/>
          <a:stretch/>
        </p:blipFill>
        <p:spPr>
          <a:xfrm>
            <a:off x="782638" y="2564904"/>
            <a:ext cx="5508378" cy="28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- </a:t>
            </a:r>
            <a:r>
              <a:rPr kumimoji="0" lang="en-US" altLang="ko-KR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WorkOrder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작업지시 테이블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생산 의뢰를 토대로 성형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포장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적재의</a:t>
              </a:r>
              <a:b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작업지시를 생성해 저장하는 테이블</a:t>
              </a:r>
            </a:p>
          </p:txBody>
        </p:sp>
      </p:grpSp>
      <p:pic>
        <p:nvPicPr>
          <p:cNvPr id="20" name="그림 19" descr="스크린샷, 컴퓨터, 하얀색이(가) 표시된 사진&#10;&#10;자동 생성된 설명">
            <a:extLst>
              <a:ext uri="{FF2B5EF4-FFF2-40B4-BE49-F238E27FC236}">
                <a16:creationId xmlns:a16="http://schemas.microsoft.com/office/drawing/2014/main" id="{A717A7FE-C890-4C00-A2F2-EB3B049ED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t="21119" r="38455" b="6713"/>
          <a:stretch/>
        </p:blipFill>
        <p:spPr>
          <a:xfrm>
            <a:off x="782638" y="2320925"/>
            <a:ext cx="5508378" cy="36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CRM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영업과정을 세세하고 체계적으로 관리하도록 설계 </a:t>
              </a:r>
            </a:p>
          </p:txBody>
        </p:sp>
      </p:grpSp>
      <p:pic>
        <p:nvPicPr>
          <p:cNvPr id="25607" name="그림 1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íì">
            <a:extLst>
              <a:ext uri="{FF2B5EF4-FFF2-40B4-BE49-F238E27FC236}">
                <a16:creationId xmlns:a16="http://schemas.microsoft.com/office/drawing/2014/main" id="{1FA1E2CE-91DB-465A-AD3C-2CA19B44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460206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2019-12-23 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541000" cy="4164013"/>
            <a:chOff x="782518" y="2321359"/>
            <a:chExt cx="10541464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4794461" cy="1629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ovenapp.io</a:t>
              </a:r>
            </a:p>
            <a:p>
              <a:pPr marL="0" indent="0" algn="just" eaLnBrk="1" latinLnBrk="1" hangingPunct="1"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카카오 오븐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이용하여 기획했던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화면을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팀원간에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파트별로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나누어 구성함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15367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7913"/>
            <a:ext cx="5400675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741</Words>
  <Application>Microsoft Office PowerPoint</Application>
  <PresentationFormat>사용자 지정</PresentationFormat>
  <Paragraphs>291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66</cp:revision>
  <dcterms:created xsi:type="dcterms:W3CDTF">2019-08-26T09:16:45Z</dcterms:created>
  <dcterms:modified xsi:type="dcterms:W3CDTF">2020-01-13T08:37:02Z</dcterms:modified>
</cp:coreProperties>
</file>